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0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5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4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2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1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0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6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7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6C8C-B1A6-4A29-953C-AFDAAB94F895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E6CE-B3D4-4028-95BF-E1672F6BF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real-hotel.r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9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-13648"/>
            <a:ext cx="12192001" cy="1321580"/>
          </a:xfrm>
          <a:prstGeom prst="rect">
            <a:avLst/>
          </a:prstGeom>
          <a:solidFill>
            <a:schemeClr val="tx2">
              <a:alpha val="89804"/>
            </a:schemeClr>
          </a:solidFill>
          <a:ln>
            <a:noFill/>
          </a:ln>
        </p:spPr>
        <p:txBody>
          <a:bodyPr wrap="square" lIns="456841" tIns="227994" rIns="273597" bIns="274107" rtlCol="0" anchor="ctr">
            <a:noAutofit/>
          </a:bodyPr>
          <a:lstStyle/>
          <a:p>
            <a:r>
              <a:rPr lang="ru-RU" sz="2800" dirty="0" smtClean="0">
                <a:solidFill>
                  <a:srgbClr val="FFFFFF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КОНФЕРЕНЦ-ЗАЛОВ</a:t>
            </a:r>
            <a:endParaRPr lang="en-US" sz="2800" dirty="0">
              <a:solidFill>
                <a:srgbClr val="FFFFFF"/>
              </a:solidFill>
              <a:latin typeface="Myriad Pro" panose="020B0503030403020204" pitchFamily="34" charset="0"/>
              <a:cs typeface="Segoe UI Ligh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10" y="1602373"/>
            <a:ext cx="11745543" cy="435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12192001" cy="1321580"/>
          </a:xfrm>
          <a:prstGeom prst="rect">
            <a:avLst/>
          </a:prstGeom>
          <a:solidFill>
            <a:schemeClr val="tx2">
              <a:alpha val="89804"/>
            </a:schemeClr>
          </a:solidFill>
          <a:ln>
            <a:noFill/>
          </a:ln>
        </p:spPr>
        <p:txBody>
          <a:bodyPr wrap="square" lIns="456841" tIns="227994" rIns="273597" bIns="274107" rtlCol="0" anchor="ctr">
            <a:no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A GUEST OF THE HOTEL AREAL</a:t>
            </a:r>
            <a:endParaRPr lang="en-US" sz="3200" dirty="0">
              <a:solidFill>
                <a:schemeClr val="accent6"/>
              </a:solidFill>
              <a:latin typeface="Myriad Pro" panose="020B0503030403020204" pitchFamily="34" charset="0"/>
              <a:cs typeface="Segoe UI Ligh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806" y="1531086"/>
            <a:ext cx="7241139" cy="503983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07988" y="3366025"/>
            <a:ext cx="32318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Tel</a:t>
            </a:r>
            <a:r>
              <a:rPr lang="ru-RU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: </a:t>
            </a:r>
            <a:r>
              <a:rPr lang="en-US" sz="1600" dirty="0">
                <a:solidFill>
                  <a:srgbClr val="4A4A4A"/>
                </a:solidFill>
                <a:latin typeface="Myriad Pro" panose="020B0503030403020204" pitchFamily="34" charset="0"/>
              </a:rPr>
              <a:t>+7 (495) </a:t>
            </a:r>
            <a:r>
              <a:rPr lang="en-US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660 24 24</a:t>
            </a:r>
            <a:endParaRPr lang="en-US" sz="1600" dirty="0">
              <a:solidFill>
                <a:srgbClr val="4A4A4A"/>
              </a:solidFill>
              <a:latin typeface="Myriad Pro" panose="020B0503030403020204" pitchFamily="34" charset="0"/>
            </a:endParaRPr>
          </a:p>
          <a:p>
            <a:r>
              <a:rPr lang="ru-RU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е</a:t>
            </a:r>
            <a:r>
              <a:rPr lang="en-US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-mail</a:t>
            </a:r>
            <a:r>
              <a:rPr lang="en-US" sz="1600" dirty="0">
                <a:solidFill>
                  <a:srgbClr val="4A4A4A"/>
                </a:solidFill>
                <a:latin typeface="Myriad Pro" panose="020B0503030403020204" pitchFamily="34" charset="0"/>
              </a:rPr>
              <a:t>: </a:t>
            </a:r>
            <a:r>
              <a:rPr lang="en-US" sz="1600" dirty="0" smtClean="0">
                <a:solidFill>
                  <a:srgbClr val="4A4A4A"/>
                </a:solidFill>
                <a:latin typeface="Myriad Pro" panose="020B0503030403020204" pitchFamily="34" charset="0"/>
                <a:hlinkClick r:id="rId3"/>
              </a:rPr>
              <a:t>info@areal-hotel.ru</a:t>
            </a:r>
            <a:endParaRPr lang="en-US" sz="1600" dirty="0" smtClean="0">
              <a:solidFill>
                <a:srgbClr val="4A4A4A"/>
              </a:solidFill>
              <a:latin typeface="Myriad Pro" panose="020B0503030403020204" pitchFamily="34" charset="0"/>
            </a:endParaRPr>
          </a:p>
          <a:p>
            <a:r>
              <a:rPr lang="en-US" sz="1600" dirty="0" smtClean="0">
                <a:solidFill>
                  <a:srgbClr val="4A4A4A"/>
                </a:solidFill>
                <a:latin typeface="Myriad Pro" panose="020B0503030403020204" pitchFamily="34" charset="0"/>
              </a:rPr>
              <a:t>www.areal-hotel.ru</a:t>
            </a:r>
          </a:p>
          <a:p>
            <a:endParaRPr lang="ru-RU" sz="1600" dirty="0">
              <a:solidFill>
                <a:srgbClr val="4A4A4A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Myriad Pro</vt:lpstr>
      <vt:lpstr>Segoe UI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2018-04-03T07:22:29Z</dcterms:created>
  <dcterms:modified xsi:type="dcterms:W3CDTF">2018-04-03T07:22:37Z</dcterms:modified>
</cp:coreProperties>
</file>