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24D"/>
    <a:srgbClr val="595D68"/>
    <a:srgbClr val="494D56"/>
    <a:srgbClr val="525460"/>
    <a:srgbClr val="3E404C"/>
    <a:srgbClr val="3F434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96866" autoAdjust="0"/>
  </p:normalViewPr>
  <p:slideViewPr>
    <p:cSldViewPr snapToGrid="0">
      <p:cViewPr>
        <p:scale>
          <a:sx n="75" d="100"/>
          <a:sy n="75" d="100"/>
        </p:scale>
        <p:origin x="168" y="12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1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89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34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93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19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05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1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6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00E2-ABD8-46EC-9C5F-86B580107464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2EB4E-FA51-4AF0-AF8E-47DC3BF11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8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1.gstatic.com/images?q=tbn:ANd9GcRhm8fCgKR1FZREoD7_uGvnQVG5bfosxtmH3KsvvRzxUY0WGRf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32" y="1597035"/>
            <a:ext cx="4302125" cy="430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38468" y="258207"/>
            <a:ext cx="10463032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Wondering how to program the UHF RFID-labels with an RFID printer</a:t>
            </a:r>
            <a:r>
              <a:rPr lang="ru-RU" sz="28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All these GS1 EPC ISO?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With </a:t>
            </a:r>
            <a:r>
              <a:rPr lang="en-US" sz="2800" dirty="0" err="1" smtClean="0"/>
              <a:t>Cleverence</a:t>
            </a:r>
            <a:r>
              <a:rPr lang="en-US" sz="2800" dirty="0" smtClean="0"/>
              <a:t> </a:t>
            </a:r>
            <a:r>
              <a:rPr lang="en-US" sz="2800" dirty="0" err="1" smtClean="0"/>
              <a:t>Wonderfid</a:t>
            </a:r>
            <a:r>
              <a:rPr lang="en-US" sz="2800" dirty="0" smtClean="0"/>
              <a:t> Printing it’s never been easier!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Just select what type of objects you are going to label and print!</a:t>
            </a:r>
          </a:p>
        </p:txBody>
      </p:sp>
    </p:spTree>
    <p:extLst>
      <p:ext uri="{BB962C8B-B14F-4D97-AF65-F5344CB8AC3E}">
        <p14:creationId xmlns:p14="http://schemas.microsoft.com/office/powerpoint/2010/main" val="32740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67013" y="4080093"/>
            <a:ext cx="2807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Your Random App</a:t>
            </a:r>
            <a:endParaRPr lang="ru-RU" sz="2800" dirty="0"/>
          </a:p>
        </p:txBody>
      </p:sp>
      <p:pic>
        <p:nvPicPr>
          <p:cNvPr id="1046" name="Picture 22" descr="http://www.microsoft.com/global/learning/ru-ru/PublishingImages/exam-word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022" y="3856141"/>
            <a:ext cx="1898307" cy="98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0" descr="http://www.geeknewscentral.com/wp-content/uploads/2013/11/excel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952" y="3807851"/>
            <a:ext cx="1769261" cy="108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1214137" y="3072714"/>
            <a:ext cx="4286250" cy="3249826"/>
            <a:chOff x="1415964" y="1680519"/>
            <a:chExt cx="4286250" cy="3249826"/>
          </a:xfrm>
        </p:grpSpPr>
        <p:pic>
          <p:nvPicPr>
            <p:cNvPr id="1032" name="Picture 8" descr="http://image.shutterstock.com/display_pic_with_logo/636115/636115,1284095732,1/stock-photo-flat-black-lcd-computer-monitor-with-white-blank-screen-front-view-d-render-hi-res-isolated-60701422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04" b="5463"/>
            <a:stretch/>
          </p:blipFill>
          <p:spPr bwMode="auto">
            <a:xfrm>
              <a:off x="1415964" y="1680519"/>
              <a:ext cx="4286250" cy="3249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1680519" y="1820562"/>
              <a:ext cx="3739978" cy="2265406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939882" y="3350459"/>
            <a:ext cx="2834759" cy="1990001"/>
            <a:chOff x="2083701" y="1895346"/>
            <a:chExt cx="2834759" cy="1990001"/>
          </a:xfrm>
        </p:grpSpPr>
        <p:pic>
          <p:nvPicPr>
            <p:cNvPr id="1034" name="Picture 10" descr="http://www.baycongroup.com/word2007/images/01_Word2007Screen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3701" y="1895346"/>
              <a:ext cx="2834759" cy="1990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://www.3sindustries.com/images/sscc.gif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514"/>
            <a:stretch/>
          </p:blipFill>
          <p:spPr bwMode="auto">
            <a:xfrm>
              <a:off x="2718357" y="2781125"/>
              <a:ext cx="1582610" cy="983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Группа 8"/>
          <p:cNvGrpSpPr/>
          <p:nvPr/>
        </p:nvGrpSpPr>
        <p:grpSpPr>
          <a:xfrm>
            <a:off x="1884165" y="3335775"/>
            <a:ext cx="3016202" cy="2132961"/>
            <a:chOff x="5048851" y="1839237"/>
            <a:chExt cx="2834759" cy="2132961"/>
          </a:xfrm>
        </p:grpSpPr>
        <p:pic>
          <p:nvPicPr>
            <p:cNvPr id="1048" name="Picture 24" descr="http://www.technoriversoft.com/images/excelscreenshot.jpg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7924"/>
            <a:stretch/>
          </p:blipFill>
          <p:spPr bwMode="auto">
            <a:xfrm>
              <a:off x="5048851" y="1839237"/>
              <a:ext cx="2834759" cy="1933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4" descr="http://www.technoriversoft.com/images/excelscreenshot.jpg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3593"/>
            <a:stretch/>
          </p:blipFill>
          <p:spPr bwMode="auto">
            <a:xfrm>
              <a:off x="5048851" y="3734298"/>
              <a:ext cx="2834759" cy="237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50" name="Picture 26" descr="http://www.barcodefonts.net/images/barcodesoftware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8" t="4534" r="8936" b="10013"/>
          <a:stretch/>
        </p:blipFill>
        <p:spPr bwMode="auto">
          <a:xfrm>
            <a:off x="2150744" y="3239111"/>
            <a:ext cx="2395873" cy="223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 стрелкой 11"/>
          <p:cNvCxnSpPr>
            <a:stCxn id="1032" idx="3"/>
          </p:cNvCxnSpPr>
          <p:nvPr/>
        </p:nvCxnSpPr>
        <p:spPr>
          <a:xfrm>
            <a:off x="5500387" y="4697627"/>
            <a:ext cx="2789572" cy="0"/>
          </a:xfrm>
          <a:prstGeom prst="straightConnector1">
            <a:avLst/>
          </a:prstGeom>
          <a:ln w="95250" cap="rnd">
            <a:solidFill>
              <a:schemeClr val="bg1">
                <a:lumMod val="50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8" descr="http://www.racoindustries.com/images/x2000v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60" y="3335775"/>
            <a:ext cx="2564351" cy="25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s://encrypted-tbn1.gstatic.com/images?q=tbn:ANd9GcSfs8XykAkxpVUg_D3GQiI1cIw5e1O73OxvOy_z2zJ1U3FnKjPz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626" y="3682561"/>
            <a:ext cx="913015" cy="111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www.racoindustries.com/images/x2000v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371"/>
          <a:stretch/>
        </p:blipFill>
        <p:spPr bwMode="auto">
          <a:xfrm>
            <a:off x="8289959" y="3335775"/>
            <a:ext cx="2564351" cy="145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9613900" y="4080094"/>
            <a:ext cx="381000" cy="253782"/>
          </a:xfrm>
          <a:prstGeom prst="rect">
            <a:avLst/>
          </a:prstGeom>
          <a:gradFill flip="none" rotWithShape="1">
            <a:gsLst>
              <a:gs pos="0">
                <a:srgbClr val="3E424D"/>
              </a:gs>
              <a:gs pos="50000">
                <a:srgbClr val="494D56"/>
              </a:gs>
              <a:gs pos="100000">
                <a:srgbClr val="595D68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957380" y="5171104"/>
            <a:ext cx="1018974" cy="412640"/>
          </a:xfrm>
          <a:prstGeom prst="round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571697" y="5981076"/>
            <a:ext cx="3718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RFID-encoded !!!</a:t>
            </a:r>
            <a:endParaRPr lang="ru-RU" sz="4000" dirty="0"/>
          </a:p>
        </p:txBody>
      </p:sp>
      <p:cxnSp>
        <p:nvCxnSpPr>
          <p:cNvPr id="22" name="Соединительная линия уступом 21"/>
          <p:cNvCxnSpPr>
            <a:stCxn id="18" idx="1"/>
            <a:endCxn id="19" idx="3"/>
          </p:cNvCxnSpPr>
          <p:nvPr/>
        </p:nvCxnSpPr>
        <p:spPr>
          <a:xfrm rot="10800000" flipV="1">
            <a:off x="8289960" y="5377423"/>
            <a:ext cx="667421" cy="957595"/>
          </a:xfrm>
          <a:prstGeom prst="bentConnector3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TextBox 24"/>
          <p:cNvSpPr txBox="1"/>
          <p:nvPr/>
        </p:nvSpPr>
        <p:spPr>
          <a:xfrm>
            <a:off x="1642552" y="3835609"/>
            <a:ext cx="3483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/>
              <a:t>Wonderfid</a:t>
            </a:r>
            <a:r>
              <a:rPr lang="en-US" sz="5400" b="1" dirty="0" smtClean="0"/>
              <a:t>!</a:t>
            </a:r>
            <a:endParaRPr lang="ru-RU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4465" y="144751"/>
            <a:ext cx="104699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No more mind-boggling label designers!</a:t>
            </a:r>
          </a:p>
          <a:p>
            <a:r>
              <a:rPr lang="en-US" sz="4000" dirty="0" smtClean="0"/>
              <a:t>No more cumbersome printer-specific languages!</a:t>
            </a:r>
          </a:p>
          <a:p>
            <a:r>
              <a:rPr lang="en-US" sz="4000" dirty="0" smtClean="0"/>
              <a:t>Print anytime from everywhere!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1320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22222E-6 L 0.00078 -0.25324 " pathEditMode="relative" rAng="0" ptsTypes="AA">
                                      <p:cBhvr>
                                        <p:cTn id="11" dur="25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3.95833E-6 0.06134 " pathEditMode="relative" rAng="0" ptsTypes="AA">
                                      <p:cBhvr>
                                        <p:cTn id="13" dur="75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22222E-6 L 0.00078 -0.25324 " pathEditMode="relative" rAng="0" ptsTypes="AA">
                                      <p:cBhvr>
                                        <p:cTn id="2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266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95833E-6 0.06134 L 3.95833E-6 0.10879 " pathEditMode="relative" rAng="0" ptsTypes="AA">
                                      <p:cBhvr>
                                        <p:cTn id="29" dur="75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9167E-6 -1.85185E-6 L 0.00078 -0.25324 " pathEditMode="relative" rAng="0" ptsTypes="AA">
                                      <p:cBhvr>
                                        <p:cTn id="4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266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95833E-6 0.10879 L 3.95833E-6 0.15995 " pathEditMode="relative" rAng="0" ptsTypes="AA">
                                      <p:cBhvr>
                                        <p:cTn id="45" dur="75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75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5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5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8" grpId="0" animBg="1"/>
      <p:bldP spid="19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045" y="76267"/>
            <a:ext cx="86868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Wonderfid</a:t>
            </a:r>
            <a:r>
              <a:rPr lang="en-US" sz="2800" dirty="0" smtClean="0"/>
              <a:t> Printing technology </a:t>
            </a:r>
            <a:r>
              <a:rPr lang="en-US" sz="2800" b="1" dirty="0" smtClean="0"/>
              <a:t>recognizes all the data from your labels</a:t>
            </a:r>
            <a:r>
              <a:rPr lang="en-US" sz="2800" dirty="0" smtClean="0"/>
              <a:t> and tells the RFID-printer exactly what how then should be programmed onto the RFID-label</a:t>
            </a:r>
          </a:p>
        </p:txBody>
      </p:sp>
      <p:pic>
        <p:nvPicPr>
          <p:cNvPr id="4098" name="Picture 2" descr="http://www.f1labels.com/media/catalog/product/cache/1/image/1200x1200/9df78eab33525d08d6e5fb8d27136e95/s/e/serial-barcode-label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41" b="18227"/>
          <a:stretch/>
        </p:blipFill>
        <p:spPr bwMode="auto">
          <a:xfrm>
            <a:off x="1077704" y="2333662"/>
            <a:ext cx="6782635" cy="429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1100" y="2654300"/>
            <a:ext cx="1460500" cy="546100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43742" y="2489200"/>
            <a:ext cx="1460500" cy="165100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17874" y="2654300"/>
            <a:ext cx="2193925" cy="546099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68309" y="2438399"/>
            <a:ext cx="973891" cy="711199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62700" y="4533900"/>
            <a:ext cx="937042" cy="647023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43150" y="3945568"/>
            <a:ext cx="2256591" cy="588332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62300" y="3826459"/>
            <a:ext cx="1315281" cy="440741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464847" y="4019363"/>
            <a:ext cx="897353" cy="514537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37847" y="5606863"/>
            <a:ext cx="1024353" cy="958362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49575" y="5973013"/>
            <a:ext cx="1439106" cy="465887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93847" y="5906721"/>
            <a:ext cx="1125953" cy="658504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514518" y="5793096"/>
            <a:ext cx="1125953" cy="658504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 descr="http://i01.i.aliimg.com/photo/v0/269064513/barcode_label_print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492" y="2673163"/>
            <a:ext cx="2739249" cy="365439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8577062" y="4864100"/>
            <a:ext cx="2179838" cy="482600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523913" y="2793998"/>
            <a:ext cx="2179838" cy="406401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429570" y="5487621"/>
            <a:ext cx="2454330" cy="482600"/>
          </a:xfrm>
          <a:prstGeom prst="rect">
            <a:avLst/>
          </a:prstGeom>
          <a:noFill/>
          <a:ln w="698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03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3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39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89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89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129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nxp.com/scale-image/w-800/documents/marcom/NXPSmartLabelandTagICs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0"/>
          <a:stretch/>
        </p:blipFill>
        <p:spPr bwMode="auto">
          <a:xfrm>
            <a:off x="374650" y="2451100"/>
            <a:ext cx="11557000" cy="414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8000" y="444319"/>
            <a:ext cx="11290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Wonderfid</a:t>
            </a:r>
            <a:r>
              <a:rPr lang="en-US" sz="3600" dirty="0" smtClean="0"/>
              <a:t> Printing even supports </a:t>
            </a:r>
            <a:r>
              <a:rPr lang="en-US" sz="3600" b="1" dirty="0" smtClean="0"/>
              <a:t>Multivendor Chip Serialization for Retail</a:t>
            </a:r>
            <a:r>
              <a:rPr lang="en-US" sz="3600" dirty="0" smtClean="0"/>
              <a:t> to ensure all your items are uniquely labeled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026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lipart, birthday, baby, babies, happy, bib, bibs, shout, shou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3200398"/>
            <a:ext cx="3042794" cy="313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91000" y="2554067"/>
            <a:ext cx="6917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It’s so easy – you wouldn’t believe it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324100" y="737968"/>
            <a:ext cx="8025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Finally, the RFID-solution for the rest of us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954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123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20</cp:revision>
  <dcterms:created xsi:type="dcterms:W3CDTF">2014-06-23T11:10:35Z</dcterms:created>
  <dcterms:modified xsi:type="dcterms:W3CDTF">2014-06-23T14:31:26Z</dcterms:modified>
</cp:coreProperties>
</file>